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3" r:id="rId3"/>
    <p:sldId id="339" r:id="rId4"/>
    <p:sldId id="341" r:id="rId5"/>
    <p:sldId id="343" r:id="rId6"/>
    <p:sldId id="345" r:id="rId7"/>
    <p:sldId id="348" r:id="rId8"/>
    <p:sldId id="350" r:id="rId9"/>
    <p:sldId id="35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8869" autoAdjust="0"/>
  </p:normalViewPr>
  <p:slideViewPr>
    <p:cSldViewPr snapToGrid="0">
      <p:cViewPr varScale="1">
        <p:scale>
          <a:sx n="64" d="100"/>
          <a:sy n="64" d="100"/>
        </p:scale>
        <p:origin x="978" y="78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5/18/2021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5/18/2021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61479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81080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82758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56023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26742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purpose of this task is to help students</a:t>
            </a:r>
            <a:r>
              <a:rPr lang="en-GB" baseline="0" dirty="0"/>
              <a:t> build descriptive answers through scaffolding.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27366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tm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DT12:</a:t>
            </a:r>
          </a:p>
          <a:p>
            <a:r>
              <a:rPr lang="en-US" noProof="1"/>
              <a:t>Operating System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6" r="13756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193500" y="168227"/>
            <a:ext cx="4972050" cy="135894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Name:……………………………….........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Class: ………………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/>
                </a:solidFill>
                <a:latin typeface="+mj-lt"/>
              </a:rPr>
              <a:t>Date: …………….....</a:t>
            </a:r>
          </a:p>
        </p:txBody>
      </p:sp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92908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00013"/>
            <a:ext cx="1180147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Starter</a:t>
            </a:r>
          </a:p>
          <a:p>
            <a:endParaRPr lang="en-GB" sz="2400" b="1" u="sng" dirty="0">
              <a:latin typeface="+mj-lt"/>
            </a:endParaRPr>
          </a:p>
          <a:p>
            <a:r>
              <a:rPr lang="en-GB" dirty="0">
                <a:latin typeface="+mj-lt"/>
              </a:rPr>
              <a:t>Using the images below, identify these different types of functions of the Operating System. The first letter of each one has been provided for you.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4276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F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70767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U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87258" y="3082163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74652" y="5604911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U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91143" y="5603572"/>
            <a:ext cx="2259260" cy="60282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b="1" dirty="0">
                <a:solidFill>
                  <a:schemeClr val="tx1"/>
                </a:solidFill>
                <a:latin typeface="+mj-lt"/>
              </a:rPr>
              <a:t>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6974" y="1524574"/>
            <a:ext cx="1490924" cy="1490924"/>
          </a:xfrm>
          <a:prstGeom prst="rect">
            <a:avLst/>
          </a:prstGeom>
        </p:spPr>
      </p:pic>
      <p:pic>
        <p:nvPicPr>
          <p:cNvPr id="7" name="Picture 8" descr="File:User font awesome.svg - Wikimedia Comm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034" y="4022603"/>
            <a:ext cx="1578291" cy="15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Computer Ram Icons - Download Free Vector Icons | Noun Projec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489" y="4183464"/>
            <a:ext cx="1256568" cy="12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File Management Icons - Download Free Vector Icons | Noun Projec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545" y="1548644"/>
            <a:ext cx="1579313" cy="157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Mobile User Interface Icons - Download Free Vector Icons | Noun Projec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531" y="1548644"/>
            <a:ext cx="1579313" cy="157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862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File management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the file management function?</a:t>
            </a: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63407" y="2643687"/>
            <a:ext cx="5757863" cy="386035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List the features provided that allow users to manage files and folders effectively?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3" y="673018"/>
            <a:ext cx="5391902" cy="1475534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3" y="2462981"/>
            <a:ext cx="5391902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311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User interface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the user interface?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63407" y="2643686"/>
            <a:ext cx="5757863" cy="24740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Using the images to your left, describe the features of the Windows user interface.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01" t="64819" r="77582" b="100"/>
          <a:stretch/>
        </p:blipFill>
        <p:spPr>
          <a:xfrm>
            <a:off x="157162" y="673017"/>
            <a:ext cx="2890684" cy="25662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4848" t="5239" r="14079" b="30649"/>
          <a:stretch/>
        </p:blipFill>
        <p:spPr>
          <a:xfrm>
            <a:off x="157162" y="3558086"/>
            <a:ext cx="5808529" cy="2945953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994" y="673017"/>
            <a:ext cx="1278896" cy="1444988"/>
          </a:xfrm>
          <a:prstGeom prst="rect">
            <a:avLst/>
          </a:prstGeom>
        </p:spPr>
      </p:pic>
      <p:pic>
        <p:nvPicPr>
          <p:cNvPr id="2052" name="Picture 4" descr="Mouse Pointer Icons - Download Free Vector Icons | Noun Projec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113" y="2643687"/>
            <a:ext cx="888658" cy="888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063407" y="5235677"/>
            <a:ext cx="5757863" cy="139737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List other types of user interface.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6783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Peripheral device management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managing peripherals?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63407" y="2643686"/>
            <a:ext cx="5757863" cy="24740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List a range of peripheral devices.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63407" y="5235677"/>
            <a:ext cx="5757863" cy="139737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Describe the role of the device driver.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098" name="Picture 2" descr="Free picture: laptop, device, computer, peripheral, computer keyboard,  keyboard, technology, busin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" y="673017"/>
            <a:ext cx="5624660" cy="37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786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User management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managing users?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63407" y="2643686"/>
            <a:ext cx="5757863" cy="24740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creating different levels of access for users?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63407" y="5235677"/>
            <a:ext cx="5757863" cy="139737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Identify the different levels of access in school.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069" t="29502" r="50901" b="5305"/>
          <a:stretch/>
        </p:blipFill>
        <p:spPr>
          <a:xfrm>
            <a:off x="295421" y="688220"/>
            <a:ext cx="3671667" cy="584363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7162" y="2152357"/>
            <a:ext cx="3908401" cy="31062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69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11120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Memory management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6063408" y="673017"/>
            <a:ext cx="5757863" cy="42190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tx1"/>
                </a:solidFill>
                <a:latin typeface="+mj-lt"/>
              </a:rPr>
              <a:t>Key Questions:</a:t>
            </a: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63407" y="1275626"/>
            <a:ext cx="5757863" cy="118735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the purpose of memory management?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63407" y="2643686"/>
            <a:ext cx="5757863" cy="247400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How does it work?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63407" y="5235677"/>
            <a:ext cx="5757863" cy="139737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Name </a:t>
            </a:r>
            <a:r>
              <a:rPr lang="en-GB" b="1" u="sng" dirty="0">
                <a:solidFill>
                  <a:schemeClr val="tx1"/>
                </a:solidFill>
                <a:latin typeface="+mj-lt"/>
              </a:rPr>
              <a:t>two</a:t>
            </a:r>
            <a:r>
              <a:rPr lang="en-GB" u="sng" dirty="0">
                <a:solidFill>
                  <a:schemeClr val="tx1"/>
                </a:solidFill>
                <a:latin typeface="+mj-lt"/>
              </a:rPr>
              <a:t> techniques used to manage data between RAM and the Hard disk.</a:t>
            </a: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600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2" y="673017"/>
            <a:ext cx="5757863" cy="302181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07ED67E-4676-4DD5-9433-BAAA93D8051B}"/>
              </a:ext>
            </a:extLst>
          </p:cNvPr>
          <p:cNvSpPr/>
          <p:nvPr/>
        </p:nvSpPr>
        <p:spPr>
          <a:xfrm>
            <a:off x="157161" y="4032354"/>
            <a:ext cx="5757863" cy="26006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The operating system can manage printing through spooling.</a:t>
            </a:r>
          </a:p>
          <a:p>
            <a:pPr algn="ctr"/>
            <a:r>
              <a:rPr lang="en-GB" u="sng" dirty="0">
                <a:solidFill>
                  <a:schemeClr val="tx1"/>
                </a:solidFill>
                <a:latin typeface="+mj-lt"/>
              </a:rPr>
              <a:t>What is meant by ‘print spooling’?</a:t>
            </a: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u="sng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0567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157162" y="128588"/>
            <a:ext cx="9858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1-2-3-4-5!!!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71462" y="671513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Identify the purpose of the User interface.  (1 mark)</a:t>
            </a:r>
          </a:p>
        </p:txBody>
      </p:sp>
      <p:sp>
        <p:nvSpPr>
          <p:cNvPr id="7" name="Rectangle 6"/>
          <p:cNvSpPr/>
          <p:nvPr/>
        </p:nvSpPr>
        <p:spPr>
          <a:xfrm>
            <a:off x="271462" y="1272480"/>
            <a:ext cx="5472113" cy="814387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1462" y="2409825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Peripheral Device Management (2 marks)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1462" y="3039367"/>
            <a:ext cx="5472113" cy="1204021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1462" y="4562475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User Management. (3 marks)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1462" y="5192017"/>
            <a:ext cx="5472113" cy="148598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22287" y="662380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File Management. (4 marks)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22287" y="1291922"/>
            <a:ext cx="5472113" cy="186561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22287" y="3344168"/>
            <a:ext cx="5472113" cy="442912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+mj-lt"/>
              </a:rPr>
              <a:t>Describe the purpose of Memory Management. (5 marks)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22287" y="3973710"/>
            <a:ext cx="5472113" cy="2704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tx1"/>
                </a:solidFill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</p:txBody>
      </p:sp>
    </p:spTree>
    <p:extLst>
      <p:ext uri="{BB962C8B-B14F-4D97-AF65-F5344CB8AC3E}">
        <p14:creationId xmlns:p14="http://schemas.microsoft.com/office/powerpoint/2010/main" val="4126611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321</Words>
  <Application>Microsoft Office PowerPoint</Application>
  <PresentationFormat>Widescreen</PresentationFormat>
  <Paragraphs>82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Lucida Sans Typewriter</vt:lpstr>
      <vt:lpstr>Times New Roman</vt:lpstr>
      <vt:lpstr>Tw Cen MT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2021-05-18T19:40:14Z</dcterms:modified>
</cp:coreProperties>
</file>